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05DC-088F-FBE6-6B59-6A19F20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018D9-EC4A-D415-912A-850FD516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D973-2AE5-4BC2-8D8E-3DBFD30CB947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09CD5-613B-F60E-F863-8C13CEA1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2F017-0F30-76E6-59B0-11B6D663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DC6B-D748-4B51-9FC5-0117D96FA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0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F623C-3B50-2882-7751-5105D055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216FD-2EFB-4306-4359-313A18934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5D8D8-241B-7B93-5A6E-4C0B97FCF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0D973-2AE5-4BC2-8D8E-3DBFD30CB947}" type="datetimeFigureOut">
              <a:rPr lang="en-GB" smtClean="0"/>
              <a:t>10/05/2022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C3F7-F384-7279-2073-BA1E8F999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59082-2C49-282B-CAB6-4A324CF2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8DC6B-D748-4B51-9FC5-0117D96FA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5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3F30EC-AB85-5936-593C-0CFBB27D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3E23A-767A-24E5-5B49-345079ECA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9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9E2B09-12CB-9FEA-1056-23431274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321E9-4809-F4CB-C444-D307A8631D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1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E10BD7-4B3B-0DCA-E4DC-B5121C3D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688D7-BB98-CD8C-65AD-39AFDEB2E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A8EBE7-A8B1-A2CE-E0A3-B5F558F0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5B902-28D5-0FFF-A1AF-DF9A1835B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9ECD95-9DDD-9FD1-C656-A8E36ED0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B0B12-F388-AF74-8BCF-75C9A6980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4A14B6-D3BD-3FE8-FFF6-5DB5E6BD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E1EA6-E21C-42EE-B16B-5BB1A240E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3EDE80-09AA-342D-254F-B2BCC95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E703B-58A9-2405-5C5A-BF000CB21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3D1BF3-A027-6F10-54D6-0CFA4B36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EDE8-B150-E699-0B77-31A82EC68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9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D3BD49-77F7-D803-B9DD-7AD5C344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6005D-8D68-F64C-7AEC-103176C557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07D463-1516-945E-40CA-B91585A5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DEAD3-192F-1457-CC77-09DFAF03FD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45CB89-36F5-0497-C46B-0BFD5AEA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F0986-A98C-7C6A-04FA-FCC6B6132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C55370-4FD0-AD4A-B966-B21AB7E1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8BA47-2C5D-C833-9F5E-327EE9BCE9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17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CF455A-69F7-1194-77C1-30A68B5C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F6580-1C62-117E-4DAA-8BDD61E94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9B8FC2-6633-ED4D-7237-066B919C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F6B7C-74B9-8062-6AB4-2872F4426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12E86C-6957-BF9D-9C2E-40138364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63A06-569C-F6EE-BB4F-9FC6EDF0C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8F9E28-FA84-5712-CBE0-AC16D34D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2DC38-13E6-A3A5-A96A-E83A9FD9A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257D6A-97CF-8916-5F88-A0334E01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56FED-E404-212C-B174-37AC9D473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1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B6EE1D-7953-FAA6-4A94-736C9801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DC2F6-0377-49F0-0807-143A4DCB4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005581-43D0-5362-ED6B-1AAEC930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D0C51-E829-FA2B-6EE0-7A1B2AF95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3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962A3B-30E0-7E0F-E1BE-4A0FF1ED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92641-F395-9BE8-3CAD-2FA776EA57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70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56A021-5CB4-1CBD-FDEC-8CB78A49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A2FA8-09A1-3ED4-7B34-0FB70D12E7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3F0526-CF8F-859C-4248-456B3F67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F39C2-796C-F252-84CA-C7A793F51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3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DB3C3B-8919-A73A-CE97-72FD3BE3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776D8-EFDB-4314-7E66-197DA34058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4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6BA6C5-8F93-2238-8B69-B88B8BE2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20B89-F2AE-1001-16A7-687DF88A4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0FC3DE-B89E-9799-A95F-DF3BBDB4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54EE8-6EF6-B0F9-2C67-9226D7D252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A5673C-E4B5-29CD-8C9E-A77C5532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0A60E-F6C2-21C0-36F7-AF9FB40FC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DAE4F4-0194-1A41-0E40-1FACB68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D0279-8856-FB99-1265-2F6C3B447A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2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F50114-3ACE-7D2B-2142-9FA2664A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2D951-7F27-9C2F-8AEE-12F704D36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2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91F649-F962-AA79-0F4A-2853DE0A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3C586-C2FC-EE34-52A0-94032A654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AB08C8-B001-3C5D-4F3A-CA145F41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AE785-591F-C3E6-F54C-5C2796FE54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A40E35-173C-F8E8-1898-52926F44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1D64C-C4A4-BFC2-9A1C-BFC0C40E8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07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D4915B-84F4-EDA9-553E-5FCF97AE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AFAE0-2615-1E79-2F5A-6E6E6AF2C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BCDB33-8F48-D510-DC4D-41844802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4BE27-F39D-4A44-5F6C-1DB6F0619E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6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35AB91-A599-B9B7-DC1B-40AA6481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07064-87E5-6840-32C3-BB4683EBB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6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FAED70-396C-20D4-4327-C72FE439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07414-7CD5-8D00-B87F-215F9B744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3AA54F-ED2D-23F4-4F20-CBBB90C5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722A1-1C58-F5C6-3DC3-9E268BE19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F76DD5-1574-2AED-8ACD-167A89BE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D5898-96BE-A9ED-FA11-A46C0D4FD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F3BD7F-A8BD-9D89-ED3C-F2C54F59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2ABAF-3633-B080-49AF-C8AC84876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Remoaldo</dc:creator>
  <cp:lastModifiedBy>Pedro Remoaldo</cp:lastModifiedBy>
  <cp:revision>1</cp:revision>
  <dcterms:created xsi:type="dcterms:W3CDTF">2022-05-09T23:15:59Z</dcterms:created>
  <dcterms:modified xsi:type="dcterms:W3CDTF">2022-05-09T23:15:59Z</dcterms:modified>
</cp:coreProperties>
</file>